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8"/>
  </p:notesMasterIdLst>
  <p:sldIdLst>
    <p:sldId id="256" r:id="rId2"/>
    <p:sldId id="463" r:id="rId3"/>
    <p:sldId id="689" r:id="rId4"/>
    <p:sldId id="690" r:id="rId5"/>
    <p:sldId id="398" r:id="rId6"/>
    <p:sldId id="484" r:id="rId7"/>
    <p:sldId id="483" r:id="rId8"/>
    <p:sldId id="492" r:id="rId9"/>
    <p:sldId id="419" r:id="rId10"/>
    <p:sldId id="655" r:id="rId11"/>
    <p:sldId id="656" r:id="rId12"/>
    <p:sldId id="490" r:id="rId13"/>
    <p:sldId id="466" r:id="rId14"/>
    <p:sldId id="659" r:id="rId15"/>
    <p:sldId id="662" r:id="rId16"/>
    <p:sldId id="660" r:id="rId17"/>
    <p:sldId id="663" r:id="rId18"/>
    <p:sldId id="664" r:id="rId19"/>
    <p:sldId id="665" r:id="rId20"/>
    <p:sldId id="666" r:id="rId21"/>
    <p:sldId id="668" r:id="rId22"/>
    <p:sldId id="669" r:id="rId23"/>
    <p:sldId id="670" r:id="rId24"/>
    <p:sldId id="671" r:id="rId25"/>
    <p:sldId id="687" r:id="rId26"/>
    <p:sldId id="688" r:id="rId27"/>
    <p:sldId id="672" r:id="rId28"/>
    <p:sldId id="673" r:id="rId29"/>
    <p:sldId id="674" r:id="rId30"/>
    <p:sldId id="675" r:id="rId31"/>
    <p:sldId id="477" r:id="rId32"/>
    <p:sldId id="399" r:id="rId33"/>
    <p:sldId id="409" r:id="rId34"/>
    <p:sldId id="481" r:id="rId35"/>
    <p:sldId id="482" r:id="rId36"/>
    <p:sldId id="6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github.com/soyuztechnologies/Corporate_Full_Stack_Training/blob/master/Day%206/GetEntitySet.txt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oyuztechnologies/Corporate_Full_Stack_Training/blob/master/Day%206/GETEntity%20(Single%20Record)%20Method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github.com/soyuztechnologies/Corporate_Full_Stack_Training/blob/master/Day%206/CreateEntity(Post%20call).t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6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github.com/soyuztechnologies/Corporate_Full_Stack_Training/blob/master/Day%206/UpdateEntity.txt" TargetMode="Externa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hyperlink" Target="https://github.com/soyuztechnologies/Corporate_Full_Stack_Training/blob/master/Day%206/function%20Import.tx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10" Type="http://schemas.openxmlformats.org/officeDocument/2006/relationships/image" Target="../media/image2.png"/><Relationship Id="rId4" Type="http://schemas.openxmlformats.org/officeDocument/2006/relationships/image" Target="../media/image50.tiff"/><Relationship Id="rId9" Type="http://schemas.openxmlformats.org/officeDocument/2006/relationships/hyperlink" Target="https://anubhavtrainings.co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5.jpg"/><Relationship Id="rId7" Type="http://schemas.openxmlformats.org/officeDocument/2006/relationships/image" Target="../media/image5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0-09/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D8ACC5F1-9AE5-4E22-9932-99AE3DAB2D3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2936862"/>
            <a:ext cx="2895600" cy="96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3977853"/>
            <a:ext cx="1325880" cy="38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624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3900471"/>
            <a:ext cx="0" cy="7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020455"/>
            <a:ext cx="2895600" cy="11014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205849"/>
            <a:ext cx="1474190" cy="4249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2559452"/>
            <a:ext cx="1306830" cy="315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544022" y="496534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4DC232A-9E42-41DF-8FA2-F48FE031F50D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services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1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3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7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18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4439545" cy="43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5" y="1252889"/>
            <a:ext cx="4803827" cy="44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ADT ( ABAP Development Tool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779090"/>
            <a:ext cx="116215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FREE and open source</a:t>
            </a:r>
          </a:p>
          <a:p>
            <a:pPr marL="342900" indent="-342900">
              <a:buAutoNum type="arabicPeriod"/>
            </a:pPr>
            <a:r>
              <a:rPr lang="en-US" dirty="0"/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dirty="0"/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dirty="0"/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dirty="0"/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dirty="0"/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dirty="0"/>
              <a:t>Ctrl + T – Base classes</a:t>
            </a:r>
          </a:p>
          <a:p>
            <a:pPr marL="342900" indent="-342900">
              <a:buAutoNum type="arabicPeriod"/>
            </a:pPr>
            <a:r>
              <a:rPr lang="en-US" dirty="0"/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dirty="0"/>
              <a:t>ABAP Profiles</a:t>
            </a:r>
          </a:p>
          <a:p>
            <a:pPr marL="342900" indent="-342900">
              <a:buAutoNum type="arabicPeriod"/>
            </a:pPr>
            <a:r>
              <a:rPr lang="en-US" dirty="0"/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dirty="0"/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dirty="0"/>
              <a:t>Quick fix</a:t>
            </a:r>
          </a:p>
          <a:p>
            <a:pPr marL="342900" indent="-342900">
              <a:buAutoNum type="arabicPeriod"/>
            </a:pPr>
            <a:r>
              <a:rPr lang="en-US" dirty="0"/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dirty="0"/>
              <a:t>Code completion Ctrl+Space</a:t>
            </a:r>
          </a:p>
          <a:p>
            <a:pPr marL="342900" indent="-342900">
              <a:buAutoNum type="arabicPeriod"/>
            </a:pPr>
            <a:r>
              <a:rPr lang="en-US" dirty="0"/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dirty="0"/>
              <a:t>Code templates</a:t>
            </a:r>
          </a:p>
          <a:p>
            <a:pPr marL="342900" indent="-342900">
              <a:buAutoNum type="arabicPeriod"/>
            </a:pPr>
            <a:r>
              <a:rPr lang="en-US" dirty="0"/>
              <a:t>Increases developer efficiency</a:t>
            </a:r>
          </a:p>
        </p:txBody>
      </p:sp>
      <p:pic>
        <p:nvPicPr>
          <p:cNvPr id="2050" name="Picture 2" descr="Features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5" y="1125401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95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10802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Installation &amp; Setup of ADT on Eclipse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1325217" y="765240"/>
            <a:ext cx="9962961" cy="6016625"/>
            <a:chOff x="3053187" y="420688"/>
            <a:chExt cx="5204114" cy="60166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20688"/>
              <a:ext cx="2819400" cy="668338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20688"/>
              <a:ext cx="815975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7" name="TextBox 135">
              <a:extLst>
                <a:ext uri="{FF2B5EF4-FFF2-40B4-BE49-F238E27FC236}">
                  <a16:creationId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8" name="TextBox 136">
              <a:extLst>
                <a:ext uri="{FF2B5EF4-FFF2-40B4-BE49-F238E27FC236}">
                  <a16:creationId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9" name="TextBox 137">
              <a:extLst>
                <a:ext uri="{FF2B5EF4-FFF2-40B4-BE49-F238E27FC236}">
                  <a16:creationId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40" name="TextBox 138">
              <a:extLst>
                <a:ext uri="{FF2B5EF4-FFF2-40B4-BE49-F238E27FC236}">
                  <a16:creationId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1" name="TextBox 139">
              <a:extLst>
                <a:ext uri="{FF2B5EF4-FFF2-40B4-BE49-F238E27FC236}">
                  <a16:creationId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2" name="TextBox 140">
              <a:extLst>
                <a:ext uri="{FF2B5EF4-FFF2-40B4-BE49-F238E27FC236}">
                  <a16:creationId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3" name="TextBox 141">
              <a:extLst>
                <a:ext uri="{FF2B5EF4-FFF2-40B4-BE49-F238E27FC236}">
                  <a16:creationId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4" name="TextBox 142">
              <a:extLst>
                <a:ext uri="{FF2B5EF4-FFF2-40B4-BE49-F238E27FC236}">
                  <a16:creationId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5" name="TextBox 143">
              <a:extLst>
                <a:ext uri="{FF2B5EF4-FFF2-40B4-BE49-F238E27FC236}">
                  <a16:creationId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5" name="TextBox 178">
              <a:extLst>
                <a:ext uri="{FF2B5EF4-FFF2-40B4-BE49-F238E27FC236}">
                  <a16:creationId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179">
              <a:extLst>
                <a:ext uri="{FF2B5EF4-FFF2-40B4-BE49-F238E27FC236}">
                  <a16:creationId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7" name="TextBox 180">
              <a:extLst>
                <a:ext uri="{FF2B5EF4-FFF2-40B4-BE49-F238E27FC236}">
                  <a16:creationId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1">
              <a:extLst>
                <a:ext uri="{FF2B5EF4-FFF2-40B4-BE49-F238E27FC236}">
                  <a16:creationId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2020-09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9" name="TextBox 182">
              <a:extLst>
                <a:ext uri="{FF2B5EF4-FFF2-40B4-BE49-F238E27FC236}">
                  <a16:creationId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Box 183">
              <a:extLst>
                <a:ext uri="{FF2B5EF4-FFF2-40B4-BE49-F238E27FC236}">
                  <a16:creationId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1" name="TextBox 184">
              <a:extLst>
                <a:ext uri="{FF2B5EF4-FFF2-40B4-BE49-F238E27FC236}">
                  <a16:creationId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5">
              <a:extLst>
                <a:ext uri="{FF2B5EF4-FFF2-40B4-BE49-F238E27FC236}">
                  <a16:creationId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3" name="TextBox 186">
              <a:extLst>
                <a:ext uri="{FF2B5EF4-FFF2-40B4-BE49-F238E27FC236}">
                  <a16:creationId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16" y="2909951"/>
            <a:ext cx="2460078" cy="172356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379414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261764" y="835300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A63B0DF-BADA-46E8-91AD-C40E165053D1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261764" y="896527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CBACB90-5F0C-4501-8F70-6524A457E4E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E1B969C-4137-46B0-B9EC-1B1294901F8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451257E3-E5AD-4BEA-95A7-8EB287FD0F7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14610</TotalTime>
  <Words>1964</Words>
  <Application>Microsoft Office PowerPoint</Application>
  <PresentationFormat>Widescreen</PresentationFormat>
  <Paragraphs>305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Narrow</vt:lpstr>
      <vt:lpstr>Benton Sans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637</cp:revision>
  <dcterms:created xsi:type="dcterms:W3CDTF">2016-07-10T03:33:26Z</dcterms:created>
  <dcterms:modified xsi:type="dcterms:W3CDTF">2021-05-31T06:10:48Z</dcterms:modified>
</cp:coreProperties>
</file>